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38404800" cy="38404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67"/>
    <p:restoredTop sz="95946"/>
  </p:normalViewPr>
  <p:slideViewPr>
    <p:cSldViewPr snapToGrid="0">
      <p:cViewPr>
        <p:scale>
          <a:sx n="54" d="100"/>
          <a:sy n="54"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6285233"/>
            <a:ext cx="32644080" cy="13370560"/>
          </a:xfrm>
        </p:spPr>
        <p:txBody>
          <a:bodyPr anchor="b"/>
          <a:lstStyle>
            <a:lvl1pPr algn="ctr">
              <a:defRPr sz="25200"/>
            </a:lvl1pPr>
          </a:lstStyle>
          <a:p>
            <a:r>
              <a:rPr lang="en-US"/>
              <a:t>Click to edit Master title style</a:t>
            </a:r>
            <a:endParaRPr lang="en-US" dirty="0"/>
          </a:p>
        </p:txBody>
      </p:sp>
      <p:sp>
        <p:nvSpPr>
          <p:cNvPr id="3" name="Subtitle 2"/>
          <p:cNvSpPr>
            <a:spLocks noGrp="1"/>
          </p:cNvSpPr>
          <p:nvPr>
            <p:ph type="subTitle" idx="1"/>
          </p:nvPr>
        </p:nvSpPr>
        <p:spPr>
          <a:xfrm>
            <a:off x="4800600" y="20171413"/>
            <a:ext cx="28803600" cy="9272267"/>
          </a:xfrm>
        </p:spPr>
        <p:txBody>
          <a:bodyPr/>
          <a:lstStyle>
            <a:lvl1pPr marL="0" indent="0" algn="ctr">
              <a:buNone/>
              <a:defRPr sz="10080"/>
            </a:lvl1pPr>
            <a:lvl2pPr marL="1920240" indent="0" algn="ctr">
              <a:buNone/>
              <a:defRPr sz="8400"/>
            </a:lvl2pPr>
            <a:lvl3pPr marL="3840480" indent="0" algn="ctr">
              <a:buNone/>
              <a:defRPr sz="7560"/>
            </a:lvl3pPr>
            <a:lvl4pPr marL="5760720" indent="0" algn="ctr">
              <a:buNone/>
              <a:defRPr sz="6720"/>
            </a:lvl4pPr>
            <a:lvl5pPr marL="7680960" indent="0" algn="ctr">
              <a:buNone/>
              <a:defRPr sz="6720"/>
            </a:lvl5pPr>
            <a:lvl6pPr marL="9601200" indent="0" algn="ctr">
              <a:buNone/>
              <a:defRPr sz="6720"/>
            </a:lvl6pPr>
            <a:lvl7pPr marL="11521440" indent="0" algn="ctr">
              <a:buNone/>
              <a:defRPr sz="6720"/>
            </a:lvl7pPr>
            <a:lvl8pPr marL="13441680" indent="0" algn="ctr">
              <a:buNone/>
              <a:defRPr sz="6720"/>
            </a:lvl8pPr>
            <a:lvl9pPr marL="15361920" indent="0" algn="ctr">
              <a:buNone/>
              <a:defRPr sz="67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5548EB-6326-1E4C-9A69-6317D0697DFE}"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1376530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548EB-6326-1E4C-9A69-6317D0697DFE}"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383665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2044700"/>
            <a:ext cx="8281035"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2044700"/>
            <a:ext cx="24363045"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548EB-6326-1E4C-9A69-6317D0697DFE}"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2923727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548EB-6326-1E4C-9A69-6317D0697DFE}"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357133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9574541"/>
            <a:ext cx="33124140" cy="15975327"/>
          </a:xfrm>
        </p:spPr>
        <p:txBody>
          <a:bodyPr anchor="b"/>
          <a:lstStyle>
            <a:lvl1pPr>
              <a:defRPr sz="25200"/>
            </a:lvl1pPr>
          </a:lstStyle>
          <a:p>
            <a:r>
              <a:rPr lang="en-US"/>
              <a:t>Click to edit Master title style</a:t>
            </a:r>
            <a:endParaRPr lang="en-US" dirty="0"/>
          </a:p>
        </p:txBody>
      </p:sp>
      <p:sp>
        <p:nvSpPr>
          <p:cNvPr id="3" name="Text Placeholder 2"/>
          <p:cNvSpPr>
            <a:spLocks noGrp="1"/>
          </p:cNvSpPr>
          <p:nvPr>
            <p:ph type="body" idx="1"/>
          </p:nvPr>
        </p:nvSpPr>
        <p:spPr>
          <a:xfrm>
            <a:off x="2620330" y="25701001"/>
            <a:ext cx="33124140" cy="8401047"/>
          </a:xfrm>
        </p:spPr>
        <p:txBody>
          <a:bodyPr/>
          <a:lstStyle>
            <a:lvl1pPr marL="0" indent="0">
              <a:buNone/>
              <a:defRPr sz="10080">
                <a:solidFill>
                  <a:schemeClr val="tx1">
                    <a:tint val="82000"/>
                  </a:schemeClr>
                </a:solidFill>
              </a:defRPr>
            </a:lvl1pPr>
            <a:lvl2pPr marL="1920240" indent="0">
              <a:buNone/>
              <a:defRPr sz="8400">
                <a:solidFill>
                  <a:schemeClr val="tx1">
                    <a:tint val="82000"/>
                  </a:schemeClr>
                </a:solidFill>
              </a:defRPr>
            </a:lvl2pPr>
            <a:lvl3pPr marL="3840480" indent="0">
              <a:buNone/>
              <a:defRPr sz="7560">
                <a:solidFill>
                  <a:schemeClr val="tx1">
                    <a:tint val="82000"/>
                  </a:schemeClr>
                </a:solidFill>
              </a:defRPr>
            </a:lvl3pPr>
            <a:lvl4pPr marL="5760720" indent="0">
              <a:buNone/>
              <a:defRPr sz="6720">
                <a:solidFill>
                  <a:schemeClr val="tx1">
                    <a:tint val="82000"/>
                  </a:schemeClr>
                </a:solidFill>
              </a:defRPr>
            </a:lvl4pPr>
            <a:lvl5pPr marL="7680960" indent="0">
              <a:buNone/>
              <a:defRPr sz="6720">
                <a:solidFill>
                  <a:schemeClr val="tx1">
                    <a:tint val="82000"/>
                  </a:schemeClr>
                </a:solidFill>
              </a:defRPr>
            </a:lvl5pPr>
            <a:lvl6pPr marL="9601200" indent="0">
              <a:buNone/>
              <a:defRPr sz="6720">
                <a:solidFill>
                  <a:schemeClr val="tx1">
                    <a:tint val="82000"/>
                  </a:schemeClr>
                </a:solidFill>
              </a:defRPr>
            </a:lvl6pPr>
            <a:lvl7pPr marL="11521440" indent="0">
              <a:buNone/>
              <a:defRPr sz="6720">
                <a:solidFill>
                  <a:schemeClr val="tx1">
                    <a:tint val="82000"/>
                  </a:schemeClr>
                </a:solidFill>
              </a:defRPr>
            </a:lvl7pPr>
            <a:lvl8pPr marL="13441680" indent="0">
              <a:buNone/>
              <a:defRPr sz="6720">
                <a:solidFill>
                  <a:schemeClr val="tx1">
                    <a:tint val="82000"/>
                  </a:schemeClr>
                </a:solidFill>
              </a:defRPr>
            </a:lvl8pPr>
            <a:lvl9pPr marL="15361920" indent="0">
              <a:buNone/>
              <a:defRPr sz="672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5548EB-6326-1E4C-9A69-6317D0697DFE}" type="datetimeFigureOut">
              <a:rPr lang="en-US" smtClean="0"/>
              <a:t>5/13/24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364921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10223500"/>
            <a:ext cx="1632204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5548EB-6326-1E4C-9A69-6317D0697DFE}" type="datetimeFigureOut">
              <a:rPr lang="en-US" smtClean="0"/>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2911487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044708"/>
            <a:ext cx="3312414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9414513"/>
            <a:ext cx="16247028"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4" name="Content Placeholder 3"/>
          <p:cNvSpPr>
            <a:spLocks noGrp="1"/>
          </p:cNvSpPr>
          <p:nvPr>
            <p:ph sz="half" idx="2"/>
          </p:nvPr>
        </p:nvSpPr>
        <p:spPr>
          <a:xfrm>
            <a:off x="2645336" y="14028420"/>
            <a:ext cx="1624702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9414513"/>
            <a:ext cx="16327042" cy="4613907"/>
          </a:xfrm>
        </p:spPr>
        <p:txBody>
          <a:bodyPr anchor="b"/>
          <a:lstStyle>
            <a:lvl1pPr marL="0" indent="0">
              <a:buNone/>
              <a:defRPr sz="10080" b="1"/>
            </a:lvl1pPr>
            <a:lvl2pPr marL="1920240" indent="0">
              <a:buNone/>
              <a:defRPr sz="8400" b="1"/>
            </a:lvl2pPr>
            <a:lvl3pPr marL="3840480" indent="0">
              <a:buNone/>
              <a:defRPr sz="7560" b="1"/>
            </a:lvl3pPr>
            <a:lvl4pPr marL="5760720" indent="0">
              <a:buNone/>
              <a:defRPr sz="6720" b="1"/>
            </a:lvl4pPr>
            <a:lvl5pPr marL="7680960" indent="0">
              <a:buNone/>
              <a:defRPr sz="6720" b="1"/>
            </a:lvl5pPr>
            <a:lvl6pPr marL="9601200" indent="0">
              <a:buNone/>
              <a:defRPr sz="6720" b="1"/>
            </a:lvl6pPr>
            <a:lvl7pPr marL="11521440" indent="0">
              <a:buNone/>
              <a:defRPr sz="6720" b="1"/>
            </a:lvl7pPr>
            <a:lvl8pPr marL="13441680" indent="0">
              <a:buNone/>
              <a:defRPr sz="6720" b="1"/>
            </a:lvl8pPr>
            <a:lvl9pPr marL="15361920" indent="0">
              <a:buNone/>
              <a:defRPr sz="6720" b="1"/>
            </a:lvl9pPr>
          </a:lstStyle>
          <a:p>
            <a:pPr lvl="0"/>
            <a:r>
              <a:rPr lang="en-US"/>
              <a:t>Click to edit Master text styles</a:t>
            </a:r>
          </a:p>
        </p:txBody>
      </p:sp>
      <p:sp>
        <p:nvSpPr>
          <p:cNvPr id="6" name="Content Placeholder 5"/>
          <p:cNvSpPr>
            <a:spLocks noGrp="1"/>
          </p:cNvSpPr>
          <p:nvPr>
            <p:ph sz="quarter" idx="4"/>
          </p:nvPr>
        </p:nvSpPr>
        <p:spPr>
          <a:xfrm>
            <a:off x="19442432" y="14028420"/>
            <a:ext cx="16327042"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5548EB-6326-1E4C-9A69-6317D0697DFE}" type="datetimeFigureOut">
              <a:rPr lang="en-US" smtClean="0"/>
              <a:t>5/13/24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547955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5548EB-6326-1E4C-9A69-6317D0697DFE}" type="datetimeFigureOut">
              <a:rPr lang="en-US" smtClean="0"/>
              <a:t>5/13/24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1401722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548EB-6326-1E4C-9A69-6317D0697DFE}" type="datetimeFigureOut">
              <a:rPr lang="en-US" smtClean="0"/>
              <a:t>5/13/24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257150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Content Placeholder 2"/>
          <p:cNvSpPr>
            <a:spLocks noGrp="1"/>
          </p:cNvSpPr>
          <p:nvPr>
            <p:ph idx="1"/>
          </p:nvPr>
        </p:nvSpPr>
        <p:spPr>
          <a:xfrm>
            <a:off x="16327042" y="5529588"/>
            <a:ext cx="19442430" cy="27292300"/>
          </a:xfrm>
        </p:spPr>
        <p:txBody>
          <a:bodyPr/>
          <a:lstStyle>
            <a:lvl1pPr>
              <a:defRPr sz="13440"/>
            </a:lvl1pPr>
            <a:lvl2pPr>
              <a:defRPr sz="11760"/>
            </a:lvl2pPr>
            <a:lvl3pPr>
              <a:defRPr sz="10080"/>
            </a:lvl3pPr>
            <a:lvl4pPr>
              <a:defRPr sz="8400"/>
            </a:lvl4pPr>
            <a:lvl5pPr>
              <a:defRPr sz="8400"/>
            </a:lvl5pPr>
            <a:lvl6pPr>
              <a:defRPr sz="8400"/>
            </a:lvl6pPr>
            <a:lvl7pPr>
              <a:defRPr sz="8400"/>
            </a:lvl7pPr>
            <a:lvl8pPr>
              <a:defRPr sz="8400"/>
            </a:lvl8pPr>
            <a:lvl9pPr>
              <a:defRPr sz="8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0F5548EB-6326-1E4C-9A69-6317D0697DFE}" type="datetimeFigureOut">
              <a:rPr lang="en-US" smtClean="0"/>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597743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2560320"/>
            <a:ext cx="12386548" cy="8961120"/>
          </a:xfrm>
        </p:spPr>
        <p:txBody>
          <a:bodyPr anchor="b"/>
          <a:lstStyle>
            <a:lvl1pPr>
              <a:defRPr sz="134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5529588"/>
            <a:ext cx="19442430" cy="27292300"/>
          </a:xfrm>
        </p:spPr>
        <p:txBody>
          <a:bodyPr anchor="t"/>
          <a:lstStyle>
            <a:lvl1pPr marL="0" indent="0">
              <a:buNone/>
              <a:defRPr sz="13440"/>
            </a:lvl1pPr>
            <a:lvl2pPr marL="1920240" indent="0">
              <a:buNone/>
              <a:defRPr sz="11760"/>
            </a:lvl2pPr>
            <a:lvl3pPr marL="3840480" indent="0">
              <a:buNone/>
              <a:defRPr sz="10080"/>
            </a:lvl3pPr>
            <a:lvl4pPr marL="5760720" indent="0">
              <a:buNone/>
              <a:defRPr sz="8400"/>
            </a:lvl4pPr>
            <a:lvl5pPr marL="7680960" indent="0">
              <a:buNone/>
              <a:defRPr sz="8400"/>
            </a:lvl5pPr>
            <a:lvl6pPr marL="9601200" indent="0">
              <a:buNone/>
              <a:defRPr sz="8400"/>
            </a:lvl6pPr>
            <a:lvl7pPr marL="11521440" indent="0">
              <a:buNone/>
              <a:defRPr sz="8400"/>
            </a:lvl7pPr>
            <a:lvl8pPr marL="13441680" indent="0">
              <a:buNone/>
              <a:defRPr sz="8400"/>
            </a:lvl8pPr>
            <a:lvl9pPr marL="15361920" indent="0">
              <a:buNone/>
              <a:defRPr sz="8400"/>
            </a:lvl9pPr>
          </a:lstStyle>
          <a:p>
            <a:r>
              <a:rPr lang="en-US"/>
              <a:t>Click icon to add picture</a:t>
            </a:r>
            <a:endParaRPr lang="en-US" dirty="0"/>
          </a:p>
        </p:txBody>
      </p:sp>
      <p:sp>
        <p:nvSpPr>
          <p:cNvPr id="4" name="Text Placeholder 3"/>
          <p:cNvSpPr>
            <a:spLocks noGrp="1"/>
          </p:cNvSpPr>
          <p:nvPr>
            <p:ph type="body" sz="half" idx="2"/>
          </p:nvPr>
        </p:nvSpPr>
        <p:spPr>
          <a:xfrm>
            <a:off x="2645332" y="11521440"/>
            <a:ext cx="12386548" cy="21344893"/>
          </a:xfrm>
        </p:spPr>
        <p:txBody>
          <a:bodyPr/>
          <a:lstStyle>
            <a:lvl1pPr marL="0" indent="0">
              <a:buNone/>
              <a:defRPr sz="6720"/>
            </a:lvl1pPr>
            <a:lvl2pPr marL="1920240" indent="0">
              <a:buNone/>
              <a:defRPr sz="5880"/>
            </a:lvl2pPr>
            <a:lvl3pPr marL="3840480" indent="0">
              <a:buNone/>
              <a:defRPr sz="5040"/>
            </a:lvl3pPr>
            <a:lvl4pPr marL="5760720" indent="0">
              <a:buNone/>
              <a:defRPr sz="4200"/>
            </a:lvl4pPr>
            <a:lvl5pPr marL="7680960" indent="0">
              <a:buNone/>
              <a:defRPr sz="4200"/>
            </a:lvl5pPr>
            <a:lvl6pPr marL="9601200" indent="0">
              <a:buNone/>
              <a:defRPr sz="4200"/>
            </a:lvl6pPr>
            <a:lvl7pPr marL="11521440" indent="0">
              <a:buNone/>
              <a:defRPr sz="4200"/>
            </a:lvl7pPr>
            <a:lvl8pPr marL="13441680" indent="0">
              <a:buNone/>
              <a:defRPr sz="4200"/>
            </a:lvl8pPr>
            <a:lvl9pPr marL="15361920" indent="0">
              <a:buNone/>
              <a:defRPr sz="4200"/>
            </a:lvl9pPr>
          </a:lstStyle>
          <a:p>
            <a:pPr lvl="0"/>
            <a:r>
              <a:rPr lang="en-US"/>
              <a:t>Click to edit Master text styles</a:t>
            </a:r>
          </a:p>
        </p:txBody>
      </p:sp>
      <p:sp>
        <p:nvSpPr>
          <p:cNvPr id="5" name="Date Placeholder 4"/>
          <p:cNvSpPr>
            <a:spLocks noGrp="1"/>
          </p:cNvSpPr>
          <p:nvPr>
            <p:ph type="dt" sz="half" idx="10"/>
          </p:nvPr>
        </p:nvSpPr>
        <p:spPr/>
        <p:txBody>
          <a:bodyPr/>
          <a:lstStyle/>
          <a:p>
            <a:fld id="{0F5548EB-6326-1E4C-9A69-6317D0697DFE}" type="datetimeFigureOut">
              <a:rPr lang="en-US" smtClean="0"/>
              <a:t>5/13/24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71539B-D85B-6648-8F60-6F6881B85DA2}" type="slidenum">
              <a:rPr lang="en-US" smtClean="0"/>
              <a:t>‹#›</a:t>
            </a:fld>
            <a:endParaRPr lang="en-US"/>
          </a:p>
        </p:txBody>
      </p:sp>
    </p:spTree>
    <p:extLst>
      <p:ext uri="{BB962C8B-B14F-4D97-AF65-F5344CB8AC3E}">
        <p14:creationId xmlns:p14="http://schemas.microsoft.com/office/powerpoint/2010/main" val="2048473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2044708"/>
            <a:ext cx="3312414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10223500"/>
            <a:ext cx="3312414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35595568"/>
            <a:ext cx="8641080" cy="2044700"/>
          </a:xfrm>
          <a:prstGeom prst="rect">
            <a:avLst/>
          </a:prstGeom>
        </p:spPr>
        <p:txBody>
          <a:bodyPr vert="horz" lIns="91440" tIns="45720" rIns="91440" bIns="45720" rtlCol="0" anchor="ctr"/>
          <a:lstStyle>
            <a:lvl1pPr algn="l">
              <a:defRPr sz="5040">
                <a:solidFill>
                  <a:schemeClr val="tx1">
                    <a:tint val="82000"/>
                  </a:schemeClr>
                </a:solidFill>
              </a:defRPr>
            </a:lvl1pPr>
          </a:lstStyle>
          <a:p>
            <a:fld id="{0F5548EB-6326-1E4C-9A69-6317D0697DFE}" type="datetimeFigureOut">
              <a:rPr lang="en-US" smtClean="0"/>
              <a:t>5/13/24</a:t>
            </a:fld>
            <a:endParaRPr lang="en-US"/>
          </a:p>
        </p:txBody>
      </p:sp>
      <p:sp>
        <p:nvSpPr>
          <p:cNvPr id="5" name="Footer Placeholder 4"/>
          <p:cNvSpPr>
            <a:spLocks noGrp="1"/>
          </p:cNvSpPr>
          <p:nvPr>
            <p:ph type="ftr" sz="quarter" idx="3"/>
          </p:nvPr>
        </p:nvSpPr>
        <p:spPr>
          <a:xfrm>
            <a:off x="12721590" y="35595568"/>
            <a:ext cx="12961620" cy="2044700"/>
          </a:xfrm>
          <a:prstGeom prst="rect">
            <a:avLst/>
          </a:prstGeom>
        </p:spPr>
        <p:txBody>
          <a:bodyPr vert="horz" lIns="91440" tIns="45720" rIns="91440" bIns="45720" rtlCol="0" anchor="ctr"/>
          <a:lstStyle>
            <a:lvl1pPr algn="ctr">
              <a:defRPr sz="504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27123390" y="35595568"/>
            <a:ext cx="8641080" cy="2044700"/>
          </a:xfrm>
          <a:prstGeom prst="rect">
            <a:avLst/>
          </a:prstGeom>
        </p:spPr>
        <p:txBody>
          <a:bodyPr vert="horz" lIns="91440" tIns="45720" rIns="91440" bIns="45720" rtlCol="0" anchor="ctr"/>
          <a:lstStyle>
            <a:lvl1pPr algn="r">
              <a:defRPr sz="5040">
                <a:solidFill>
                  <a:schemeClr val="tx1">
                    <a:tint val="82000"/>
                  </a:schemeClr>
                </a:solidFill>
              </a:defRPr>
            </a:lvl1pPr>
          </a:lstStyle>
          <a:p>
            <a:fld id="{7071539B-D85B-6648-8F60-6F6881B85DA2}" type="slidenum">
              <a:rPr lang="en-US" smtClean="0"/>
              <a:t>‹#›</a:t>
            </a:fld>
            <a:endParaRPr lang="en-US"/>
          </a:p>
        </p:txBody>
      </p:sp>
    </p:spTree>
    <p:extLst>
      <p:ext uri="{BB962C8B-B14F-4D97-AF65-F5344CB8AC3E}">
        <p14:creationId xmlns:p14="http://schemas.microsoft.com/office/powerpoint/2010/main" val="1410456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840480" rtl="0" eaLnBrk="1" latinLnBrk="0" hangingPunct="1">
        <a:lnSpc>
          <a:spcPct val="90000"/>
        </a:lnSpc>
        <a:spcBef>
          <a:spcPct val="0"/>
        </a:spcBef>
        <a:buNone/>
        <a:defRPr sz="18480" kern="1200">
          <a:solidFill>
            <a:schemeClr val="tx1"/>
          </a:solidFill>
          <a:latin typeface="+mj-lt"/>
          <a:ea typeface="+mj-ea"/>
          <a:cs typeface="+mj-cs"/>
        </a:defRPr>
      </a:lvl1pPr>
    </p:titleStyle>
    <p:bodyStyle>
      <a:lvl1pPr marL="960120" indent="-960120" algn="l" defTabSz="3840480" rtl="0" eaLnBrk="1" latinLnBrk="0" hangingPunct="1">
        <a:lnSpc>
          <a:spcPct val="90000"/>
        </a:lnSpc>
        <a:spcBef>
          <a:spcPts val="4200"/>
        </a:spcBef>
        <a:buFont typeface="Arial" panose="020B0604020202020204" pitchFamily="34" charset="0"/>
        <a:buChar char="•"/>
        <a:defRPr sz="11760" kern="1200">
          <a:solidFill>
            <a:schemeClr val="tx1"/>
          </a:solidFill>
          <a:latin typeface="+mn-lt"/>
          <a:ea typeface="+mn-ea"/>
          <a:cs typeface="+mn-cs"/>
        </a:defRPr>
      </a:lvl1pPr>
      <a:lvl2pPr marL="2880360" indent="-960120" algn="l" defTabSz="3840480" rtl="0" eaLnBrk="1" latinLnBrk="0" hangingPunct="1">
        <a:lnSpc>
          <a:spcPct val="90000"/>
        </a:lnSpc>
        <a:spcBef>
          <a:spcPts val="2100"/>
        </a:spcBef>
        <a:buFont typeface="Arial" panose="020B0604020202020204" pitchFamily="34" charset="0"/>
        <a:buChar char="•"/>
        <a:defRPr sz="10080" kern="1200">
          <a:solidFill>
            <a:schemeClr val="tx1"/>
          </a:solidFill>
          <a:latin typeface="+mn-lt"/>
          <a:ea typeface="+mn-ea"/>
          <a:cs typeface="+mn-cs"/>
        </a:defRPr>
      </a:lvl2pPr>
      <a:lvl3pPr marL="4800600" indent="-960120" algn="l" defTabSz="3840480" rtl="0" eaLnBrk="1" latinLnBrk="0" hangingPunct="1">
        <a:lnSpc>
          <a:spcPct val="90000"/>
        </a:lnSpc>
        <a:spcBef>
          <a:spcPts val="2100"/>
        </a:spcBef>
        <a:buFont typeface="Arial" panose="020B0604020202020204" pitchFamily="34" charset="0"/>
        <a:buChar char="•"/>
        <a:defRPr sz="8400" kern="1200">
          <a:solidFill>
            <a:schemeClr val="tx1"/>
          </a:solidFill>
          <a:latin typeface="+mn-lt"/>
          <a:ea typeface="+mn-ea"/>
          <a:cs typeface="+mn-cs"/>
        </a:defRPr>
      </a:lvl3pPr>
      <a:lvl4pPr marL="67208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4pPr>
      <a:lvl5pPr marL="864108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5pPr>
      <a:lvl6pPr marL="1056132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6pPr>
      <a:lvl7pPr marL="1248156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7pPr>
      <a:lvl8pPr marL="1440180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8pPr>
      <a:lvl9pPr marL="16322040" indent="-960120" algn="l" defTabSz="3840480" rtl="0" eaLnBrk="1" latinLnBrk="0" hangingPunct="1">
        <a:lnSpc>
          <a:spcPct val="90000"/>
        </a:lnSpc>
        <a:spcBef>
          <a:spcPts val="2100"/>
        </a:spcBef>
        <a:buFont typeface="Arial" panose="020B0604020202020204" pitchFamily="34" charset="0"/>
        <a:buChar char="•"/>
        <a:defRPr sz="7560" kern="1200">
          <a:solidFill>
            <a:schemeClr val="tx1"/>
          </a:solidFill>
          <a:latin typeface="+mn-lt"/>
          <a:ea typeface="+mn-ea"/>
          <a:cs typeface="+mn-cs"/>
        </a:defRPr>
      </a:lvl9pPr>
    </p:bodyStyle>
    <p:otherStyle>
      <a:defPPr>
        <a:defRPr lang="en-US"/>
      </a:defPPr>
      <a:lvl1pPr marL="0" algn="l" defTabSz="3840480" rtl="0" eaLnBrk="1" latinLnBrk="0" hangingPunct="1">
        <a:defRPr sz="7560" kern="1200">
          <a:solidFill>
            <a:schemeClr val="tx1"/>
          </a:solidFill>
          <a:latin typeface="+mn-lt"/>
          <a:ea typeface="+mn-ea"/>
          <a:cs typeface="+mn-cs"/>
        </a:defRPr>
      </a:lvl1pPr>
      <a:lvl2pPr marL="1920240" algn="l" defTabSz="3840480" rtl="0" eaLnBrk="1" latinLnBrk="0" hangingPunct="1">
        <a:defRPr sz="7560" kern="1200">
          <a:solidFill>
            <a:schemeClr val="tx1"/>
          </a:solidFill>
          <a:latin typeface="+mn-lt"/>
          <a:ea typeface="+mn-ea"/>
          <a:cs typeface="+mn-cs"/>
        </a:defRPr>
      </a:lvl2pPr>
      <a:lvl3pPr marL="3840480" algn="l" defTabSz="3840480" rtl="0" eaLnBrk="1" latinLnBrk="0" hangingPunct="1">
        <a:defRPr sz="7560" kern="1200">
          <a:solidFill>
            <a:schemeClr val="tx1"/>
          </a:solidFill>
          <a:latin typeface="+mn-lt"/>
          <a:ea typeface="+mn-ea"/>
          <a:cs typeface="+mn-cs"/>
        </a:defRPr>
      </a:lvl3pPr>
      <a:lvl4pPr marL="5760720" algn="l" defTabSz="3840480" rtl="0" eaLnBrk="1" latinLnBrk="0" hangingPunct="1">
        <a:defRPr sz="7560" kern="1200">
          <a:solidFill>
            <a:schemeClr val="tx1"/>
          </a:solidFill>
          <a:latin typeface="+mn-lt"/>
          <a:ea typeface="+mn-ea"/>
          <a:cs typeface="+mn-cs"/>
        </a:defRPr>
      </a:lvl4pPr>
      <a:lvl5pPr marL="7680960" algn="l" defTabSz="3840480" rtl="0" eaLnBrk="1" latinLnBrk="0" hangingPunct="1">
        <a:defRPr sz="7560" kern="1200">
          <a:solidFill>
            <a:schemeClr val="tx1"/>
          </a:solidFill>
          <a:latin typeface="+mn-lt"/>
          <a:ea typeface="+mn-ea"/>
          <a:cs typeface="+mn-cs"/>
        </a:defRPr>
      </a:lvl5pPr>
      <a:lvl6pPr marL="9601200" algn="l" defTabSz="3840480" rtl="0" eaLnBrk="1" latinLnBrk="0" hangingPunct="1">
        <a:defRPr sz="7560" kern="1200">
          <a:solidFill>
            <a:schemeClr val="tx1"/>
          </a:solidFill>
          <a:latin typeface="+mn-lt"/>
          <a:ea typeface="+mn-ea"/>
          <a:cs typeface="+mn-cs"/>
        </a:defRPr>
      </a:lvl6pPr>
      <a:lvl7pPr marL="11521440" algn="l" defTabSz="3840480" rtl="0" eaLnBrk="1" latinLnBrk="0" hangingPunct="1">
        <a:defRPr sz="7560" kern="1200">
          <a:solidFill>
            <a:schemeClr val="tx1"/>
          </a:solidFill>
          <a:latin typeface="+mn-lt"/>
          <a:ea typeface="+mn-ea"/>
          <a:cs typeface="+mn-cs"/>
        </a:defRPr>
      </a:lvl7pPr>
      <a:lvl8pPr marL="13441680" algn="l" defTabSz="3840480" rtl="0" eaLnBrk="1" latinLnBrk="0" hangingPunct="1">
        <a:defRPr sz="7560" kern="1200">
          <a:solidFill>
            <a:schemeClr val="tx1"/>
          </a:solidFill>
          <a:latin typeface="+mn-lt"/>
          <a:ea typeface="+mn-ea"/>
          <a:cs typeface="+mn-cs"/>
        </a:defRPr>
      </a:lvl8pPr>
      <a:lvl9pPr marL="15361920" algn="l" defTabSz="3840480" rtl="0" eaLnBrk="1" latinLnBrk="0" hangingPunct="1">
        <a:defRPr sz="7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emf"/><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em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795AB-E897-27FE-0276-AD58F05BCD54}"/>
              </a:ext>
            </a:extLst>
          </p:cNvPr>
          <p:cNvPicPr>
            <a:picLocks noChangeAspect="1"/>
          </p:cNvPicPr>
          <p:nvPr/>
        </p:nvPicPr>
        <p:blipFill>
          <a:blip r:embed="rId2"/>
          <a:stretch>
            <a:fillRect/>
          </a:stretch>
        </p:blipFill>
        <p:spPr>
          <a:xfrm>
            <a:off x="26471020" y="23999328"/>
            <a:ext cx="11021912" cy="14263650"/>
          </a:xfrm>
          <a:prstGeom prst="rect">
            <a:avLst/>
          </a:prstGeom>
        </p:spPr>
      </p:pic>
      <p:pic>
        <p:nvPicPr>
          <p:cNvPr id="9" name="Picture 8">
            <a:extLst>
              <a:ext uri="{FF2B5EF4-FFF2-40B4-BE49-F238E27FC236}">
                <a16:creationId xmlns:a16="http://schemas.microsoft.com/office/drawing/2014/main" id="{32DC0634-FF9B-7F19-8F60-28C0C3CBD816}"/>
              </a:ext>
            </a:extLst>
          </p:cNvPr>
          <p:cNvPicPr>
            <a:picLocks noChangeAspect="1"/>
          </p:cNvPicPr>
          <p:nvPr/>
        </p:nvPicPr>
        <p:blipFill>
          <a:blip r:embed="rId3"/>
          <a:stretch>
            <a:fillRect/>
          </a:stretch>
        </p:blipFill>
        <p:spPr>
          <a:xfrm>
            <a:off x="27146889" y="10488827"/>
            <a:ext cx="10346043" cy="13388996"/>
          </a:xfrm>
          <a:prstGeom prst="rect">
            <a:avLst/>
          </a:prstGeom>
        </p:spPr>
      </p:pic>
      <p:pic>
        <p:nvPicPr>
          <p:cNvPr id="11" name="Picture 10">
            <a:extLst>
              <a:ext uri="{FF2B5EF4-FFF2-40B4-BE49-F238E27FC236}">
                <a16:creationId xmlns:a16="http://schemas.microsoft.com/office/drawing/2014/main" id="{29CAD7B4-4E35-39AB-B603-7B1AEBC16831}"/>
              </a:ext>
            </a:extLst>
          </p:cNvPr>
          <p:cNvPicPr>
            <a:picLocks noChangeAspect="1"/>
          </p:cNvPicPr>
          <p:nvPr/>
        </p:nvPicPr>
        <p:blipFill>
          <a:blip r:embed="rId4"/>
          <a:stretch>
            <a:fillRect/>
          </a:stretch>
        </p:blipFill>
        <p:spPr>
          <a:xfrm>
            <a:off x="13709381" y="23778440"/>
            <a:ext cx="11021913" cy="14263652"/>
          </a:xfrm>
          <a:prstGeom prst="rect">
            <a:avLst/>
          </a:prstGeom>
        </p:spPr>
      </p:pic>
      <p:pic>
        <p:nvPicPr>
          <p:cNvPr id="13" name="Picture 12">
            <a:extLst>
              <a:ext uri="{FF2B5EF4-FFF2-40B4-BE49-F238E27FC236}">
                <a16:creationId xmlns:a16="http://schemas.microsoft.com/office/drawing/2014/main" id="{EA466D31-1B9F-30E3-BE9D-CD4055D60E4C}"/>
              </a:ext>
            </a:extLst>
          </p:cNvPr>
          <p:cNvPicPr>
            <a:picLocks noChangeAspect="1"/>
          </p:cNvPicPr>
          <p:nvPr/>
        </p:nvPicPr>
        <p:blipFill>
          <a:blip r:embed="rId5"/>
          <a:stretch>
            <a:fillRect/>
          </a:stretch>
        </p:blipFill>
        <p:spPr>
          <a:xfrm>
            <a:off x="236000" y="5108796"/>
            <a:ext cx="11021913" cy="14263653"/>
          </a:xfrm>
          <a:prstGeom prst="rect">
            <a:avLst/>
          </a:prstGeom>
        </p:spPr>
      </p:pic>
      <p:pic>
        <p:nvPicPr>
          <p:cNvPr id="15" name="Picture 14">
            <a:extLst>
              <a:ext uri="{FF2B5EF4-FFF2-40B4-BE49-F238E27FC236}">
                <a16:creationId xmlns:a16="http://schemas.microsoft.com/office/drawing/2014/main" id="{80CFCA0B-8887-51EA-5E85-E4F60E2998E8}"/>
              </a:ext>
            </a:extLst>
          </p:cNvPr>
          <p:cNvPicPr>
            <a:picLocks noChangeAspect="1"/>
          </p:cNvPicPr>
          <p:nvPr/>
        </p:nvPicPr>
        <p:blipFill>
          <a:blip r:embed="rId6"/>
          <a:stretch>
            <a:fillRect/>
          </a:stretch>
        </p:blipFill>
        <p:spPr>
          <a:xfrm>
            <a:off x="554066" y="24052426"/>
            <a:ext cx="11021913" cy="14263652"/>
          </a:xfrm>
          <a:prstGeom prst="rect">
            <a:avLst/>
          </a:prstGeom>
        </p:spPr>
      </p:pic>
      <p:pic>
        <p:nvPicPr>
          <p:cNvPr id="17" name="Picture 16">
            <a:extLst>
              <a:ext uri="{FF2B5EF4-FFF2-40B4-BE49-F238E27FC236}">
                <a16:creationId xmlns:a16="http://schemas.microsoft.com/office/drawing/2014/main" id="{51A0329D-BA9F-2A28-8C61-FBE110A327B9}"/>
              </a:ext>
            </a:extLst>
          </p:cNvPr>
          <p:cNvPicPr>
            <a:picLocks noChangeAspect="1"/>
          </p:cNvPicPr>
          <p:nvPr/>
        </p:nvPicPr>
        <p:blipFill>
          <a:blip r:embed="rId7"/>
          <a:stretch>
            <a:fillRect/>
          </a:stretch>
        </p:blipFill>
        <p:spPr>
          <a:xfrm>
            <a:off x="13505975" y="20745924"/>
            <a:ext cx="4957265" cy="2929292"/>
          </a:xfrm>
          <a:prstGeom prst="rect">
            <a:avLst/>
          </a:prstGeom>
        </p:spPr>
      </p:pic>
      <p:pic>
        <p:nvPicPr>
          <p:cNvPr id="21" name="Picture 20" descr="A map of the state of new mexico&#10;&#10;Description automatically generated">
            <a:extLst>
              <a:ext uri="{FF2B5EF4-FFF2-40B4-BE49-F238E27FC236}">
                <a16:creationId xmlns:a16="http://schemas.microsoft.com/office/drawing/2014/main" id="{8C95D052-FDB6-7AC0-DDF0-794AF5124919}"/>
              </a:ext>
            </a:extLst>
          </p:cNvPr>
          <p:cNvPicPr>
            <a:picLocks noChangeAspect="1"/>
          </p:cNvPicPr>
          <p:nvPr/>
        </p:nvPicPr>
        <p:blipFill>
          <a:blip r:embed="rId8"/>
          <a:stretch>
            <a:fillRect/>
          </a:stretch>
        </p:blipFill>
        <p:spPr>
          <a:xfrm>
            <a:off x="26687978" y="1384682"/>
            <a:ext cx="10660862" cy="7999007"/>
          </a:xfrm>
          <a:prstGeom prst="rect">
            <a:avLst/>
          </a:prstGeom>
        </p:spPr>
      </p:pic>
      <p:pic>
        <p:nvPicPr>
          <p:cNvPr id="25" name="Picture 24" descr="A map of different colored spots&#10;&#10;Description automatically generated">
            <a:extLst>
              <a:ext uri="{FF2B5EF4-FFF2-40B4-BE49-F238E27FC236}">
                <a16:creationId xmlns:a16="http://schemas.microsoft.com/office/drawing/2014/main" id="{DFF05395-38A8-5ED0-4445-0D0CED5E8985}"/>
              </a:ext>
            </a:extLst>
          </p:cNvPr>
          <p:cNvPicPr>
            <a:picLocks noChangeAspect="1"/>
          </p:cNvPicPr>
          <p:nvPr/>
        </p:nvPicPr>
        <p:blipFill>
          <a:blip r:embed="rId9"/>
          <a:stretch>
            <a:fillRect/>
          </a:stretch>
        </p:blipFill>
        <p:spPr>
          <a:xfrm>
            <a:off x="13987245" y="8499981"/>
            <a:ext cx="7772401" cy="8437146"/>
          </a:xfrm>
          <a:prstGeom prst="rect">
            <a:avLst/>
          </a:prstGeom>
        </p:spPr>
      </p:pic>
      <p:pic>
        <p:nvPicPr>
          <p:cNvPr id="27" name="Picture 26" descr="A black background with white text&#10;&#10;Description automatically generated">
            <a:extLst>
              <a:ext uri="{FF2B5EF4-FFF2-40B4-BE49-F238E27FC236}">
                <a16:creationId xmlns:a16="http://schemas.microsoft.com/office/drawing/2014/main" id="{FFBDF648-92E8-530F-7CCC-389B0BDAF2C0}"/>
              </a:ext>
            </a:extLst>
          </p:cNvPr>
          <p:cNvPicPr>
            <a:picLocks noChangeAspect="1"/>
          </p:cNvPicPr>
          <p:nvPr/>
        </p:nvPicPr>
        <p:blipFill>
          <a:blip r:embed="rId10"/>
          <a:stretch>
            <a:fillRect/>
          </a:stretch>
        </p:blipFill>
        <p:spPr>
          <a:xfrm>
            <a:off x="1311817" y="845316"/>
            <a:ext cx="9576523" cy="3096409"/>
          </a:xfrm>
          <a:prstGeom prst="rect">
            <a:avLst/>
          </a:prstGeom>
        </p:spPr>
      </p:pic>
      <p:pic>
        <p:nvPicPr>
          <p:cNvPr id="3" name="Picture 2" descr="A map of the united states&#10;&#10;Description automatically generated">
            <a:extLst>
              <a:ext uri="{FF2B5EF4-FFF2-40B4-BE49-F238E27FC236}">
                <a16:creationId xmlns:a16="http://schemas.microsoft.com/office/drawing/2014/main" id="{5407511C-D097-5BBC-50DC-9440FE04113F}"/>
              </a:ext>
            </a:extLst>
          </p:cNvPr>
          <p:cNvPicPr>
            <a:picLocks noChangeAspect="1"/>
          </p:cNvPicPr>
          <p:nvPr/>
        </p:nvPicPr>
        <p:blipFill>
          <a:blip r:embed="rId11"/>
          <a:stretch>
            <a:fillRect/>
          </a:stretch>
        </p:blipFill>
        <p:spPr>
          <a:xfrm>
            <a:off x="13827301" y="175348"/>
            <a:ext cx="10660862" cy="5447096"/>
          </a:xfrm>
          <a:prstGeom prst="rect">
            <a:avLst/>
          </a:prstGeom>
        </p:spPr>
      </p:pic>
      <p:sp>
        <p:nvSpPr>
          <p:cNvPr id="5" name="TextBox 4">
            <a:extLst>
              <a:ext uri="{FF2B5EF4-FFF2-40B4-BE49-F238E27FC236}">
                <a16:creationId xmlns:a16="http://schemas.microsoft.com/office/drawing/2014/main" id="{A8266B9F-D9F1-4075-B025-8CF8B9223D78}"/>
              </a:ext>
            </a:extLst>
          </p:cNvPr>
          <p:cNvSpPr txBox="1"/>
          <p:nvPr/>
        </p:nvSpPr>
        <p:spPr>
          <a:xfrm>
            <a:off x="11274856" y="17562155"/>
            <a:ext cx="15896624" cy="2769989"/>
          </a:xfrm>
          <a:prstGeom prst="rect">
            <a:avLst/>
          </a:prstGeom>
          <a:noFill/>
        </p:spPr>
        <p:txBody>
          <a:bodyPr wrap="square" rtlCol="0">
            <a:spAutoFit/>
          </a:bodyPr>
          <a:lstStyle/>
          <a:p>
            <a:pPr algn="ctr"/>
            <a:r>
              <a:rPr lang="en-US" sz="5400" dirty="0"/>
              <a:t>Enjoy and Protect the Dark Skies of New Mexico!</a:t>
            </a:r>
          </a:p>
          <a:p>
            <a:pPr algn="ctr"/>
            <a:r>
              <a:rPr lang="en-US" sz="4000" dirty="0"/>
              <a:t>New Mexico is one of only a few states with legislation that recognizes the value of dark skies: the Night Sky Protection Act. However, the Act is in need of updating and strengthening!  Learn more and help!</a:t>
            </a:r>
          </a:p>
        </p:txBody>
      </p:sp>
      <p:sp>
        <p:nvSpPr>
          <p:cNvPr id="6" name="TextBox 5">
            <a:extLst>
              <a:ext uri="{FF2B5EF4-FFF2-40B4-BE49-F238E27FC236}">
                <a16:creationId xmlns:a16="http://schemas.microsoft.com/office/drawing/2014/main" id="{3CDBB65B-09DF-D335-F379-1434C58B7D20}"/>
              </a:ext>
            </a:extLst>
          </p:cNvPr>
          <p:cNvSpPr txBox="1"/>
          <p:nvPr/>
        </p:nvSpPr>
        <p:spPr>
          <a:xfrm>
            <a:off x="26326352" y="369019"/>
            <a:ext cx="12078448" cy="1015663"/>
          </a:xfrm>
          <a:prstGeom prst="rect">
            <a:avLst/>
          </a:prstGeom>
          <a:noFill/>
        </p:spPr>
        <p:txBody>
          <a:bodyPr wrap="square" rtlCol="0">
            <a:spAutoFit/>
          </a:bodyPr>
          <a:lstStyle/>
          <a:p>
            <a:r>
              <a:rPr lang="en-US" sz="6000" dirty="0" err="1"/>
              <a:t>DarkSky</a:t>
            </a:r>
            <a:r>
              <a:rPr lang="en-US" sz="6000" dirty="0"/>
              <a:t> Places in New Mexico</a:t>
            </a:r>
          </a:p>
        </p:txBody>
      </p:sp>
      <p:sp>
        <p:nvSpPr>
          <p:cNvPr id="10" name="TextBox 9">
            <a:extLst>
              <a:ext uri="{FF2B5EF4-FFF2-40B4-BE49-F238E27FC236}">
                <a16:creationId xmlns:a16="http://schemas.microsoft.com/office/drawing/2014/main" id="{E3498FDF-A3EC-E5C4-E31B-F6E9BEB3C0AB}"/>
              </a:ext>
            </a:extLst>
          </p:cNvPr>
          <p:cNvSpPr txBox="1"/>
          <p:nvPr/>
        </p:nvSpPr>
        <p:spPr>
          <a:xfrm>
            <a:off x="13457728" y="5636566"/>
            <a:ext cx="11378788" cy="1938992"/>
          </a:xfrm>
          <a:prstGeom prst="rect">
            <a:avLst/>
          </a:prstGeom>
          <a:noFill/>
        </p:spPr>
        <p:txBody>
          <a:bodyPr wrap="square" rtlCol="0">
            <a:spAutoFit/>
          </a:bodyPr>
          <a:lstStyle/>
          <a:p>
            <a:pPr algn="ctr"/>
            <a:r>
              <a:rPr lang="en-US" sz="4000" dirty="0"/>
              <a:t>Map shows brightness of the US at night</a:t>
            </a:r>
            <a:br>
              <a:rPr lang="en-US" sz="4000" dirty="0"/>
            </a:br>
            <a:r>
              <a:rPr lang="en-US" sz="4000" dirty="0"/>
              <a:t>Much of the US population doesn’t see dark skies!</a:t>
            </a:r>
          </a:p>
          <a:p>
            <a:pPr algn="ctr"/>
            <a:r>
              <a:rPr lang="en-US" sz="4000" b="1" dirty="0"/>
              <a:t>Dark skies are a New Mexico resource </a:t>
            </a:r>
          </a:p>
        </p:txBody>
      </p:sp>
      <p:sp>
        <p:nvSpPr>
          <p:cNvPr id="12" name="TextBox 11">
            <a:extLst>
              <a:ext uri="{FF2B5EF4-FFF2-40B4-BE49-F238E27FC236}">
                <a16:creationId xmlns:a16="http://schemas.microsoft.com/office/drawing/2014/main" id="{5A9F3DBB-0761-979B-CD52-8C871B03AC73}"/>
              </a:ext>
            </a:extLst>
          </p:cNvPr>
          <p:cNvSpPr txBox="1"/>
          <p:nvPr/>
        </p:nvSpPr>
        <p:spPr>
          <a:xfrm>
            <a:off x="5181444" y="4385932"/>
            <a:ext cx="7948312" cy="646331"/>
          </a:xfrm>
          <a:prstGeom prst="rect">
            <a:avLst/>
          </a:prstGeom>
          <a:noFill/>
        </p:spPr>
        <p:txBody>
          <a:bodyPr wrap="square" rtlCol="0">
            <a:spAutoFit/>
          </a:bodyPr>
          <a:lstStyle/>
          <a:p>
            <a:r>
              <a:rPr lang="en-US" sz="3600" dirty="0"/>
              <a:t>http://</a:t>
            </a:r>
            <a:r>
              <a:rPr lang="en-US" sz="3600" dirty="0" err="1"/>
              <a:t>nmdarksky.org</a:t>
            </a:r>
            <a:endParaRPr lang="en-US" sz="3600" dirty="0"/>
          </a:p>
        </p:txBody>
      </p:sp>
      <p:sp>
        <p:nvSpPr>
          <p:cNvPr id="14" name="TextBox 13">
            <a:extLst>
              <a:ext uri="{FF2B5EF4-FFF2-40B4-BE49-F238E27FC236}">
                <a16:creationId xmlns:a16="http://schemas.microsoft.com/office/drawing/2014/main" id="{D478A6C1-D755-E73D-F3C8-0E7A5584FAD4}"/>
              </a:ext>
            </a:extLst>
          </p:cNvPr>
          <p:cNvSpPr txBox="1"/>
          <p:nvPr/>
        </p:nvSpPr>
        <p:spPr>
          <a:xfrm>
            <a:off x="20876029" y="22772456"/>
            <a:ext cx="7948312" cy="646331"/>
          </a:xfrm>
          <a:prstGeom prst="rect">
            <a:avLst/>
          </a:prstGeom>
          <a:noFill/>
        </p:spPr>
        <p:txBody>
          <a:bodyPr wrap="square" rtlCol="0">
            <a:spAutoFit/>
          </a:bodyPr>
          <a:lstStyle/>
          <a:p>
            <a:r>
              <a:rPr lang="en-US" sz="3600" dirty="0"/>
              <a:t>http://</a:t>
            </a:r>
            <a:r>
              <a:rPr lang="en-US" sz="3600" dirty="0" err="1"/>
              <a:t>nmdarksky.org</a:t>
            </a:r>
            <a:endParaRPr lang="en-US" sz="3600" dirty="0"/>
          </a:p>
        </p:txBody>
      </p:sp>
      <p:sp>
        <p:nvSpPr>
          <p:cNvPr id="18" name="TextBox 17">
            <a:extLst>
              <a:ext uri="{FF2B5EF4-FFF2-40B4-BE49-F238E27FC236}">
                <a16:creationId xmlns:a16="http://schemas.microsoft.com/office/drawing/2014/main" id="{6B0B9BD9-D689-AE10-D573-AFD3FA6E0CFD}"/>
              </a:ext>
            </a:extLst>
          </p:cNvPr>
          <p:cNvSpPr txBox="1"/>
          <p:nvPr/>
        </p:nvSpPr>
        <p:spPr>
          <a:xfrm>
            <a:off x="22010624" y="9630005"/>
            <a:ext cx="4231854" cy="6124754"/>
          </a:xfrm>
          <a:prstGeom prst="rect">
            <a:avLst/>
          </a:prstGeom>
          <a:noFill/>
        </p:spPr>
        <p:txBody>
          <a:bodyPr wrap="square" rtlCol="0">
            <a:spAutoFit/>
          </a:bodyPr>
          <a:lstStyle/>
          <a:p>
            <a:r>
              <a:rPr lang="en-US" sz="2800" dirty="0"/>
              <a:t>Map shows brightness of New Mexico at night. Darkest regions are shown in black, with blue, yellow, red, and white representing increasing night sky brightness. Note the main areas of light at night: Albuquerque/Santa Fe, El Paso/Juarez/Las Cruces,, and the SE and NW parts of the state, but also the large areas of dark skies!</a:t>
            </a:r>
          </a:p>
        </p:txBody>
      </p:sp>
      <p:sp>
        <p:nvSpPr>
          <p:cNvPr id="20" name="TextBox 19">
            <a:extLst>
              <a:ext uri="{FF2B5EF4-FFF2-40B4-BE49-F238E27FC236}">
                <a16:creationId xmlns:a16="http://schemas.microsoft.com/office/drawing/2014/main" id="{D11E9B6D-A47F-5715-DC28-E4468527A12E}"/>
              </a:ext>
            </a:extLst>
          </p:cNvPr>
          <p:cNvSpPr txBox="1"/>
          <p:nvPr/>
        </p:nvSpPr>
        <p:spPr>
          <a:xfrm>
            <a:off x="26895911" y="9390240"/>
            <a:ext cx="10346043" cy="1384995"/>
          </a:xfrm>
          <a:prstGeom prst="rect">
            <a:avLst/>
          </a:prstGeom>
          <a:noFill/>
        </p:spPr>
        <p:txBody>
          <a:bodyPr wrap="square" rtlCol="0">
            <a:spAutoFit/>
          </a:bodyPr>
          <a:lstStyle/>
          <a:p>
            <a:r>
              <a:rPr lang="en-US" sz="2800" dirty="0"/>
              <a:t>To date, eight locations in NM have been designated as dark sky places, and one as an urban dark sky location; see map above. Effort is ongoing to get more designations!</a:t>
            </a:r>
          </a:p>
        </p:txBody>
      </p:sp>
      <p:pic>
        <p:nvPicPr>
          <p:cNvPr id="23" name="Picture 22">
            <a:extLst>
              <a:ext uri="{FF2B5EF4-FFF2-40B4-BE49-F238E27FC236}">
                <a16:creationId xmlns:a16="http://schemas.microsoft.com/office/drawing/2014/main" id="{C0AFD0AE-AFA8-35E4-18AD-A20A2DD38C72}"/>
              </a:ext>
            </a:extLst>
          </p:cNvPr>
          <p:cNvPicPr>
            <a:picLocks noChangeAspect="1"/>
          </p:cNvPicPr>
          <p:nvPr/>
        </p:nvPicPr>
        <p:blipFill>
          <a:blip r:embed="rId12"/>
          <a:srcRect/>
          <a:stretch/>
        </p:blipFill>
        <p:spPr>
          <a:xfrm>
            <a:off x="9877298" y="3295393"/>
            <a:ext cx="2324447" cy="2324447"/>
          </a:xfrm>
          <a:prstGeom prst="rect">
            <a:avLst/>
          </a:prstGeom>
        </p:spPr>
      </p:pic>
      <p:pic>
        <p:nvPicPr>
          <p:cNvPr id="24" name="Picture 23">
            <a:extLst>
              <a:ext uri="{FF2B5EF4-FFF2-40B4-BE49-F238E27FC236}">
                <a16:creationId xmlns:a16="http://schemas.microsoft.com/office/drawing/2014/main" id="{1E4D992F-E81A-C790-EFD2-4035C62814C8}"/>
              </a:ext>
            </a:extLst>
          </p:cNvPr>
          <p:cNvPicPr>
            <a:picLocks noChangeAspect="1"/>
          </p:cNvPicPr>
          <p:nvPr/>
        </p:nvPicPr>
        <p:blipFill>
          <a:blip r:embed="rId12"/>
          <a:srcRect/>
          <a:stretch/>
        </p:blipFill>
        <p:spPr>
          <a:xfrm>
            <a:off x="22010624" y="20786567"/>
            <a:ext cx="2173157" cy="2173157"/>
          </a:xfrm>
          <a:prstGeom prst="rect">
            <a:avLst/>
          </a:prstGeom>
        </p:spPr>
      </p:pic>
      <p:pic>
        <p:nvPicPr>
          <p:cNvPr id="4" name="Picture 3" descr="A star trails in the sky&#10;&#10;Description automatically generated">
            <a:extLst>
              <a:ext uri="{FF2B5EF4-FFF2-40B4-BE49-F238E27FC236}">
                <a16:creationId xmlns:a16="http://schemas.microsoft.com/office/drawing/2014/main" id="{54F53658-CB9D-D22E-7190-81DA609FEE53}"/>
              </a:ext>
            </a:extLst>
          </p:cNvPr>
          <p:cNvPicPr>
            <a:picLocks noChangeAspect="1"/>
          </p:cNvPicPr>
          <p:nvPr/>
        </p:nvPicPr>
        <p:blipFill>
          <a:blip r:embed="rId13"/>
          <a:stretch>
            <a:fillRect/>
          </a:stretch>
        </p:blipFill>
        <p:spPr>
          <a:xfrm>
            <a:off x="1066564" y="20312885"/>
            <a:ext cx="9530801" cy="3444868"/>
          </a:xfrm>
          <a:prstGeom prst="rect">
            <a:avLst/>
          </a:prstGeom>
        </p:spPr>
      </p:pic>
    </p:spTree>
    <p:extLst>
      <p:ext uri="{BB962C8B-B14F-4D97-AF65-F5344CB8AC3E}">
        <p14:creationId xmlns:p14="http://schemas.microsoft.com/office/powerpoint/2010/main" val="39687165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5982</TotalTime>
  <Words>201</Words>
  <Application>Microsoft Macintosh PowerPoint</Application>
  <PresentationFormat>Custom</PresentationFormat>
  <Paragraphs>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Aptos Display</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Holtzman</dc:creator>
  <cp:lastModifiedBy>Jon Holtzman</cp:lastModifiedBy>
  <cp:revision>11</cp:revision>
  <dcterms:created xsi:type="dcterms:W3CDTF">2024-02-14T20:49:38Z</dcterms:created>
  <dcterms:modified xsi:type="dcterms:W3CDTF">2024-05-15T19:54:54Z</dcterms:modified>
</cp:coreProperties>
</file>